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3"/>
  </p:notesMasterIdLst>
  <p:sldIdLst>
    <p:sldId id="256" r:id="rId2"/>
  </p:sldIdLst>
  <p:sldSz cx="10515600" cy="44799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471" autoAdjust="0"/>
  </p:normalViewPr>
  <p:slideViewPr>
    <p:cSldViewPr snapToGrid="0">
      <p:cViewPr>
        <p:scale>
          <a:sx n="66" d="100"/>
          <a:sy n="66" d="100"/>
        </p:scale>
        <p:origin x="130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71E8B3-E280-411E-880B-FDEE7802473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92088" y="1143000"/>
            <a:ext cx="724217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58BED3-5883-4D67-A069-C6A1D25FB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77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57944" rtl="0" eaLnBrk="1" latinLnBrk="0" hangingPunct="1">
      <a:defRPr sz="995" kern="1200">
        <a:solidFill>
          <a:schemeClr val="tx1"/>
        </a:solidFill>
        <a:latin typeface="+mn-lt"/>
        <a:ea typeface="+mn-ea"/>
        <a:cs typeface="+mn-cs"/>
      </a:defRPr>
    </a:lvl1pPr>
    <a:lvl2pPr marL="378972" algn="l" defTabSz="757944" rtl="0" eaLnBrk="1" latinLnBrk="0" hangingPunct="1">
      <a:defRPr sz="995" kern="1200">
        <a:solidFill>
          <a:schemeClr val="tx1"/>
        </a:solidFill>
        <a:latin typeface="+mn-lt"/>
        <a:ea typeface="+mn-ea"/>
        <a:cs typeface="+mn-cs"/>
      </a:defRPr>
    </a:lvl2pPr>
    <a:lvl3pPr marL="757944" algn="l" defTabSz="757944" rtl="0" eaLnBrk="1" latinLnBrk="0" hangingPunct="1">
      <a:defRPr sz="995" kern="1200">
        <a:solidFill>
          <a:schemeClr val="tx1"/>
        </a:solidFill>
        <a:latin typeface="+mn-lt"/>
        <a:ea typeface="+mn-ea"/>
        <a:cs typeface="+mn-cs"/>
      </a:defRPr>
    </a:lvl3pPr>
    <a:lvl4pPr marL="1136916" algn="l" defTabSz="757944" rtl="0" eaLnBrk="1" latinLnBrk="0" hangingPunct="1">
      <a:defRPr sz="995" kern="1200">
        <a:solidFill>
          <a:schemeClr val="tx1"/>
        </a:solidFill>
        <a:latin typeface="+mn-lt"/>
        <a:ea typeface="+mn-ea"/>
        <a:cs typeface="+mn-cs"/>
      </a:defRPr>
    </a:lvl4pPr>
    <a:lvl5pPr marL="1515888" algn="l" defTabSz="757944" rtl="0" eaLnBrk="1" latinLnBrk="0" hangingPunct="1">
      <a:defRPr sz="995" kern="1200">
        <a:solidFill>
          <a:schemeClr val="tx1"/>
        </a:solidFill>
        <a:latin typeface="+mn-lt"/>
        <a:ea typeface="+mn-ea"/>
        <a:cs typeface="+mn-cs"/>
      </a:defRPr>
    </a:lvl5pPr>
    <a:lvl6pPr marL="1894861" algn="l" defTabSz="757944" rtl="0" eaLnBrk="1" latinLnBrk="0" hangingPunct="1">
      <a:defRPr sz="995" kern="1200">
        <a:solidFill>
          <a:schemeClr val="tx1"/>
        </a:solidFill>
        <a:latin typeface="+mn-lt"/>
        <a:ea typeface="+mn-ea"/>
        <a:cs typeface="+mn-cs"/>
      </a:defRPr>
    </a:lvl6pPr>
    <a:lvl7pPr marL="2273833" algn="l" defTabSz="757944" rtl="0" eaLnBrk="1" latinLnBrk="0" hangingPunct="1">
      <a:defRPr sz="995" kern="1200">
        <a:solidFill>
          <a:schemeClr val="tx1"/>
        </a:solidFill>
        <a:latin typeface="+mn-lt"/>
        <a:ea typeface="+mn-ea"/>
        <a:cs typeface="+mn-cs"/>
      </a:defRPr>
    </a:lvl7pPr>
    <a:lvl8pPr marL="2652806" algn="l" defTabSz="757944" rtl="0" eaLnBrk="1" latinLnBrk="0" hangingPunct="1">
      <a:defRPr sz="995" kern="1200">
        <a:solidFill>
          <a:schemeClr val="tx1"/>
        </a:solidFill>
        <a:latin typeface="+mn-lt"/>
        <a:ea typeface="+mn-ea"/>
        <a:cs typeface="+mn-cs"/>
      </a:defRPr>
    </a:lvl8pPr>
    <a:lvl9pPr marL="3031779" algn="l" defTabSz="757944" rtl="0" eaLnBrk="1" latinLnBrk="0" hangingPunct="1">
      <a:defRPr sz="99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92088" y="1143000"/>
            <a:ext cx="7242176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58BED3-5883-4D67-A069-C6A1D25FBC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998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4450" y="733173"/>
            <a:ext cx="7886700" cy="1559678"/>
          </a:xfrm>
        </p:spPr>
        <p:txBody>
          <a:bodyPr anchor="b"/>
          <a:lstStyle>
            <a:lvl1pPr algn="ctr">
              <a:defRPr sz="3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4450" y="2352998"/>
            <a:ext cx="7886700" cy="1081611"/>
          </a:xfrm>
        </p:spPr>
        <p:txBody>
          <a:bodyPr/>
          <a:lstStyle>
            <a:lvl1pPr marL="0" indent="0" algn="ctr">
              <a:buNone/>
              <a:defRPr sz="1568"/>
            </a:lvl1pPr>
            <a:lvl2pPr marL="298643" indent="0" algn="ctr">
              <a:buNone/>
              <a:defRPr sz="1306"/>
            </a:lvl2pPr>
            <a:lvl3pPr marL="597286" indent="0" algn="ctr">
              <a:buNone/>
              <a:defRPr sz="1176"/>
            </a:lvl3pPr>
            <a:lvl4pPr marL="895929" indent="0" algn="ctr">
              <a:buNone/>
              <a:defRPr sz="1045"/>
            </a:lvl4pPr>
            <a:lvl5pPr marL="1194572" indent="0" algn="ctr">
              <a:buNone/>
              <a:defRPr sz="1045"/>
            </a:lvl5pPr>
            <a:lvl6pPr marL="1493215" indent="0" algn="ctr">
              <a:buNone/>
              <a:defRPr sz="1045"/>
            </a:lvl6pPr>
            <a:lvl7pPr marL="1791858" indent="0" algn="ctr">
              <a:buNone/>
              <a:defRPr sz="1045"/>
            </a:lvl7pPr>
            <a:lvl8pPr marL="2090501" indent="0" algn="ctr">
              <a:buNone/>
              <a:defRPr sz="1045"/>
            </a:lvl8pPr>
            <a:lvl9pPr marL="2389144" indent="0" algn="ctr">
              <a:buNone/>
              <a:defRPr sz="104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887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79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25226" y="238515"/>
            <a:ext cx="2267426" cy="3796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2947" y="238515"/>
            <a:ext cx="6670834" cy="3796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01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15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471" y="1116871"/>
            <a:ext cx="9069705" cy="1863524"/>
          </a:xfrm>
        </p:spPr>
        <p:txBody>
          <a:bodyPr anchor="b"/>
          <a:lstStyle>
            <a:lvl1pPr>
              <a:defRPr sz="3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7471" y="2998025"/>
            <a:ext cx="9069705" cy="979983"/>
          </a:xfrm>
        </p:spPr>
        <p:txBody>
          <a:bodyPr/>
          <a:lstStyle>
            <a:lvl1pPr marL="0" indent="0">
              <a:buNone/>
              <a:defRPr sz="1568">
                <a:solidFill>
                  <a:schemeClr val="tx1">
                    <a:tint val="82000"/>
                  </a:schemeClr>
                </a:solidFill>
              </a:defRPr>
            </a:lvl1pPr>
            <a:lvl2pPr marL="298643" indent="0">
              <a:buNone/>
              <a:defRPr sz="1306">
                <a:solidFill>
                  <a:schemeClr val="tx1">
                    <a:tint val="82000"/>
                  </a:schemeClr>
                </a:solidFill>
              </a:defRPr>
            </a:lvl2pPr>
            <a:lvl3pPr marL="597286" indent="0">
              <a:buNone/>
              <a:defRPr sz="1176">
                <a:solidFill>
                  <a:schemeClr val="tx1">
                    <a:tint val="82000"/>
                  </a:schemeClr>
                </a:solidFill>
              </a:defRPr>
            </a:lvl3pPr>
            <a:lvl4pPr marL="895929" indent="0">
              <a:buNone/>
              <a:defRPr sz="1045">
                <a:solidFill>
                  <a:schemeClr val="tx1">
                    <a:tint val="82000"/>
                  </a:schemeClr>
                </a:solidFill>
              </a:defRPr>
            </a:lvl4pPr>
            <a:lvl5pPr marL="1194572" indent="0">
              <a:buNone/>
              <a:defRPr sz="1045">
                <a:solidFill>
                  <a:schemeClr val="tx1">
                    <a:tint val="82000"/>
                  </a:schemeClr>
                </a:solidFill>
              </a:defRPr>
            </a:lvl5pPr>
            <a:lvl6pPr marL="1493215" indent="0">
              <a:buNone/>
              <a:defRPr sz="1045">
                <a:solidFill>
                  <a:schemeClr val="tx1">
                    <a:tint val="82000"/>
                  </a:schemeClr>
                </a:solidFill>
              </a:defRPr>
            </a:lvl6pPr>
            <a:lvl7pPr marL="1791858" indent="0">
              <a:buNone/>
              <a:defRPr sz="1045">
                <a:solidFill>
                  <a:schemeClr val="tx1">
                    <a:tint val="82000"/>
                  </a:schemeClr>
                </a:solidFill>
              </a:defRPr>
            </a:lvl7pPr>
            <a:lvl8pPr marL="2090501" indent="0">
              <a:buNone/>
              <a:defRPr sz="1045">
                <a:solidFill>
                  <a:schemeClr val="tx1">
                    <a:tint val="82000"/>
                  </a:schemeClr>
                </a:solidFill>
              </a:defRPr>
            </a:lvl8pPr>
            <a:lvl9pPr marL="2389144" indent="0">
              <a:buNone/>
              <a:defRPr sz="1045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26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2948" y="1192573"/>
            <a:ext cx="4469130" cy="28424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23523" y="1192573"/>
            <a:ext cx="4469130" cy="28424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6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317" y="238515"/>
            <a:ext cx="9069705" cy="8659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4318" y="1098204"/>
            <a:ext cx="4448591" cy="538213"/>
          </a:xfrm>
        </p:spPr>
        <p:txBody>
          <a:bodyPr anchor="b"/>
          <a:lstStyle>
            <a:lvl1pPr marL="0" indent="0">
              <a:buNone/>
              <a:defRPr sz="1568" b="1"/>
            </a:lvl1pPr>
            <a:lvl2pPr marL="298643" indent="0">
              <a:buNone/>
              <a:defRPr sz="1306" b="1"/>
            </a:lvl2pPr>
            <a:lvl3pPr marL="597286" indent="0">
              <a:buNone/>
              <a:defRPr sz="1176" b="1"/>
            </a:lvl3pPr>
            <a:lvl4pPr marL="895929" indent="0">
              <a:buNone/>
              <a:defRPr sz="1045" b="1"/>
            </a:lvl4pPr>
            <a:lvl5pPr marL="1194572" indent="0">
              <a:buNone/>
              <a:defRPr sz="1045" b="1"/>
            </a:lvl5pPr>
            <a:lvl6pPr marL="1493215" indent="0">
              <a:buNone/>
              <a:defRPr sz="1045" b="1"/>
            </a:lvl6pPr>
            <a:lvl7pPr marL="1791858" indent="0">
              <a:buNone/>
              <a:defRPr sz="1045" b="1"/>
            </a:lvl7pPr>
            <a:lvl8pPr marL="2090501" indent="0">
              <a:buNone/>
              <a:defRPr sz="1045" b="1"/>
            </a:lvl8pPr>
            <a:lvl9pPr marL="2389144" indent="0">
              <a:buNone/>
              <a:defRPr sz="104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4318" y="1636417"/>
            <a:ext cx="4448591" cy="24069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23522" y="1098204"/>
            <a:ext cx="4470500" cy="538213"/>
          </a:xfrm>
        </p:spPr>
        <p:txBody>
          <a:bodyPr anchor="b"/>
          <a:lstStyle>
            <a:lvl1pPr marL="0" indent="0">
              <a:buNone/>
              <a:defRPr sz="1568" b="1"/>
            </a:lvl1pPr>
            <a:lvl2pPr marL="298643" indent="0">
              <a:buNone/>
              <a:defRPr sz="1306" b="1"/>
            </a:lvl2pPr>
            <a:lvl3pPr marL="597286" indent="0">
              <a:buNone/>
              <a:defRPr sz="1176" b="1"/>
            </a:lvl3pPr>
            <a:lvl4pPr marL="895929" indent="0">
              <a:buNone/>
              <a:defRPr sz="1045" b="1"/>
            </a:lvl4pPr>
            <a:lvl5pPr marL="1194572" indent="0">
              <a:buNone/>
              <a:defRPr sz="1045" b="1"/>
            </a:lvl5pPr>
            <a:lvl6pPr marL="1493215" indent="0">
              <a:buNone/>
              <a:defRPr sz="1045" b="1"/>
            </a:lvl6pPr>
            <a:lvl7pPr marL="1791858" indent="0">
              <a:buNone/>
              <a:defRPr sz="1045" b="1"/>
            </a:lvl7pPr>
            <a:lvl8pPr marL="2090501" indent="0">
              <a:buNone/>
              <a:defRPr sz="1045" b="1"/>
            </a:lvl8pPr>
            <a:lvl9pPr marL="2389144" indent="0">
              <a:buNone/>
              <a:defRPr sz="104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23522" y="1636417"/>
            <a:ext cx="4470500" cy="24069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26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6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978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318" y="298662"/>
            <a:ext cx="3391554" cy="1045316"/>
          </a:xfrm>
        </p:spPr>
        <p:txBody>
          <a:bodyPr anchor="b"/>
          <a:lstStyle>
            <a:lvl1pPr>
              <a:defRPr sz="20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0499" y="645027"/>
            <a:ext cx="5323523" cy="3183650"/>
          </a:xfrm>
        </p:spPr>
        <p:txBody>
          <a:bodyPr/>
          <a:lstStyle>
            <a:lvl1pPr>
              <a:defRPr sz="2090"/>
            </a:lvl1pPr>
            <a:lvl2pPr>
              <a:defRPr sz="1829"/>
            </a:lvl2pPr>
            <a:lvl3pPr>
              <a:defRPr sz="1568"/>
            </a:lvl3pPr>
            <a:lvl4pPr>
              <a:defRPr sz="1306"/>
            </a:lvl4pPr>
            <a:lvl5pPr>
              <a:defRPr sz="1306"/>
            </a:lvl5pPr>
            <a:lvl6pPr>
              <a:defRPr sz="1306"/>
            </a:lvl6pPr>
            <a:lvl7pPr>
              <a:defRPr sz="1306"/>
            </a:lvl7pPr>
            <a:lvl8pPr>
              <a:defRPr sz="1306"/>
            </a:lvl8pPr>
            <a:lvl9pPr>
              <a:defRPr sz="13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4318" y="1343977"/>
            <a:ext cx="3391554" cy="2489885"/>
          </a:xfrm>
        </p:spPr>
        <p:txBody>
          <a:bodyPr/>
          <a:lstStyle>
            <a:lvl1pPr marL="0" indent="0">
              <a:buNone/>
              <a:defRPr sz="1045"/>
            </a:lvl1pPr>
            <a:lvl2pPr marL="298643" indent="0">
              <a:buNone/>
              <a:defRPr sz="914"/>
            </a:lvl2pPr>
            <a:lvl3pPr marL="597286" indent="0">
              <a:buNone/>
              <a:defRPr sz="784"/>
            </a:lvl3pPr>
            <a:lvl4pPr marL="895929" indent="0">
              <a:buNone/>
              <a:defRPr sz="653"/>
            </a:lvl4pPr>
            <a:lvl5pPr marL="1194572" indent="0">
              <a:buNone/>
              <a:defRPr sz="653"/>
            </a:lvl5pPr>
            <a:lvl6pPr marL="1493215" indent="0">
              <a:buNone/>
              <a:defRPr sz="653"/>
            </a:lvl6pPr>
            <a:lvl7pPr marL="1791858" indent="0">
              <a:buNone/>
              <a:defRPr sz="653"/>
            </a:lvl7pPr>
            <a:lvl8pPr marL="2090501" indent="0">
              <a:buNone/>
              <a:defRPr sz="653"/>
            </a:lvl8pPr>
            <a:lvl9pPr marL="2389144" indent="0">
              <a:buNone/>
              <a:defRPr sz="6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35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318" y="298662"/>
            <a:ext cx="3391554" cy="1045316"/>
          </a:xfrm>
        </p:spPr>
        <p:txBody>
          <a:bodyPr anchor="b"/>
          <a:lstStyle>
            <a:lvl1pPr>
              <a:defRPr sz="20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0499" y="645027"/>
            <a:ext cx="5323523" cy="3183650"/>
          </a:xfrm>
        </p:spPr>
        <p:txBody>
          <a:bodyPr anchor="t"/>
          <a:lstStyle>
            <a:lvl1pPr marL="0" indent="0">
              <a:buNone/>
              <a:defRPr sz="2090"/>
            </a:lvl1pPr>
            <a:lvl2pPr marL="298643" indent="0">
              <a:buNone/>
              <a:defRPr sz="1829"/>
            </a:lvl2pPr>
            <a:lvl3pPr marL="597286" indent="0">
              <a:buNone/>
              <a:defRPr sz="1568"/>
            </a:lvl3pPr>
            <a:lvl4pPr marL="895929" indent="0">
              <a:buNone/>
              <a:defRPr sz="1306"/>
            </a:lvl4pPr>
            <a:lvl5pPr marL="1194572" indent="0">
              <a:buNone/>
              <a:defRPr sz="1306"/>
            </a:lvl5pPr>
            <a:lvl6pPr marL="1493215" indent="0">
              <a:buNone/>
              <a:defRPr sz="1306"/>
            </a:lvl6pPr>
            <a:lvl7pPr marL="1791858" indent="0">
              <a:buNone/>
              <a:defRPr sz="1306"/>
            </a:lvl7pPr>
            <a:lvl8pPr marL="2090501" indent="0">
              <a:buNone/>
              <a:defRPr sz="1306"/>
            </a:lvl8pPr>
            <a:lvl9pPr marL="2389144" indent="0">
              <a:buNone/>
              <a:defRPr sz="13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4318" y="1343977"/>
            <a:ext cx="3391554" cy="2489885"/>
          </a:xfrm>
        </p:spPr>
        <p:txBody>
          <a:bodyPr/>
          <a:lstStyle>
            <a:lvl1pPr marL="0" indent="0">
              <a:buNone/>
              <a:defRPr sz="1045"/>
            </a:lvl1pPr>
            <a:lvl2pPr marL="298643" indent="0">
              <a:buNone/>
              <a:defRPr sz="914"/>
            </a:lvl2pPr>
            <a:lvl3pPr marL="597286" indent="0">
              <a:buNone/>
              <a:defRPr sz="784"/>
            </a:lvl3pPr>
            <a:lvl4pPr marL="895929" indent="0">
              <a:buNone/>
              <a:defRPr sz="653"/>
            </a:lvl4pPr>
            <a:lvl5pPr marL="1194572" indent="0">
              <a:buNone/>
              <a:defRPr sz="653"/>
            </a:lvl5pPr>
            <a:lvl6pPr marL="1493215" indent="0">
              <a:buNone/>
              <a:defRPr sz="653"/>
            </a:lvl6pPr>
            <a:lvl7pPr marL="1791858" indent="0">
              <a:buNone/>
              <a:defRPr sz="653"/>
            </a:lvl7pPr>
            <a:lvl8pPr marL="2090501" indent="0">
              <a:buNone/>
              <a:defRPr sz="653"/>
            </a:lvl8pPr>
            <a:lvl9pPr marL="2389144" indent="0">
              <a:buNone/>
              <a:defRPr sz="6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010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2948" y="238515"/>
            <a:ext cx="9069705" cy="865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948" y="1192573"/>
            <a:ext cx="9069705" cy="2842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2948" y="4152227"/>
            <a:ext cx="2366010" cy="238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37AF11-7455-4604-B6B6-92FF70893324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3293" y="4152227"/>
            <a:ext cx="3549015" cy="238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6643" y="4152227"/>
            <a:ext cx="2366010" cy="238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3B6DA7-6D42-45C5-A922-2E20CD1A8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592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597286" rtl="0" eaLnBrk="1" latinLnBrk="0" hangingPunct="1">
        <a:lnSpc>
          <a:spcPct val="90000"/>
        </a:lnSpc>
        <a:spcBef>
          <a:spcPct val="0"/>
        </a:spcBef>
        <a:buNone/>
        <a:defRPr sz="287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9322" indent="-149322" algn="l" defTabSz="597286" rtl="0" eaLnBrk="1" latinLnBrk="0" hangingPunct="1">
        <a:lnSpc>
          <a:spcPct val="90000"/>
        </a:lnSpc>
        <a:spcBef>
          <a:spcPts val="653"/>
        </a:spcBef>
        <a:buFont typeface="Arial" panose="020B0604020202020204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1pPr>
      <a:lvl2pPr marL="447965" indent="-149322" algn="l" defTabSz="597286" rtl="0" eaLnBrk="1" latinLnBrk="0" hangingPunct="1">
        <a:lnSpc>
          <a:spcPct val="90000"/>
        </a:lnSpc>
        <a:spcBef>
          <a:spcPts val="327"/>
        </a:spcBef>
        <a:buFont typeface="Arial" panose="020B0604020202020204" pitchFamily="34" charset="0"/>
        <a:buChar char="•"/>
        <a:defRPr sz="1568" kern="1200">
          <a:solidFill>
            <a:schemeClr val="tx1"/>
          </a:solidFill>
          <a:latin typeface="+mn-lt"/>
          <a:ea typeface="+mn-ea"/>
          <a:cs typeface="+mn-cs"/>
        </a:defRPr>
      </a:lvl2pPr>
      <a:lvl3pPr marL="746608" indent="-149322" algn="l" defTabSz="597286" rtl="0" eaLnBrk="1" latinLnBrk="0" hangingPunct="1">
        <a:lnSpc>
          <a:spcPct val="90000"/>
        </a:lnSpc>
        <a:spcBef>
          <a:spcPts val="327"/>
        </a:spcBef>
        <a:buFont typeface="Arial" panose="020B0604020202020204" pitchFamily="34" charset="0"/>
        <a:buChar char="•"/>
        <a:defRPr sz="1306" kern="1200">
          <a:solidFill>
            <a:schemeClr val="tx1"/>
          </a:solidFill>
          <a:latin typeface="+mn-lt"/>
          <a:ea typeface="+mn-ea"/>
          <a:cs typeface="+mn-cs"/>
        </a:defRPr>
      </a:lvl3pPr>
      <a:lvl4pPr marL="1045251" indent="-149322" algn="l" defTabSz="597286" rtl="0" eaLnBrk="1" latinLnBrk="0" hangingPunct="1">
        <a:lnSpc>
          <a:spcPct val="90000"/>
        </a:lnSpc>
        <a:spcBef>
          <a:spcPts val="327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4pPr>
      <a:lvl5pPr marL="1343894" indent="-149322" algn="l" defTabSz="597286" rtl="0" eaLnBrk="1" latinLnBrk="0" hangingPunct="1">
        <a:lnSpc>
          <a:spcPct val="90000"/>
        </a:lnSpc>
        <a:spcBef>
          <a:spcPts val="327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5pPr>
      <a:lvl6pPr marL="1642537" indent="-149322" algn="l" defTabSz="597286" rtl="0" eaLnBrk="1" latinLnBrk="0" hangingPunct="1">
        <a:lnSpc>
          <a:spcPct val="90000"/>
        </a:lnSpc>
        <a:spcBef>
          <a:spcPts val="327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6pPr>
      <a:lvl7pPr marL="1941180" indent="-149322" algn="l" defTabSz="597286" rtl="0" eaLnBrk="1" latinLnBrk="0" hangingPunct="1">
        <a:lnSpc>
          <a:spcPct val="90000"/>
        </a:lnSpc>
        <a:spcBef>
          <a:spcPts val="327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7pPr>
      <a:lvl8pPr marL="2239823" indent="-149322" algn="l" defTabSz="597286" rtl="0" eaLnBrk="1" latinLnBrk="0" hangingPunct="1">
        <a:lnSpc>
          <a:spcPct val="90000"/>
        </a:lnSpc>
        <a:spcBef>
          <a:spcPts val="327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8pPr>
      <a:lvl9pPr marL="2538466" indent="-149322" algn="l" defTabSz="597286" rtl="0" eaLnBrk="1" latinLnBrk="0" hangingPunct="1">
        <a:lnSpc>
          <a:spcPct val="90000"/>
        </a:lnSpc>
        <a:spcBef>
          <a:spcPts val="327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97286" rtl="0" eaLnBrk="1" latinLnBrk="0" hangingPunct="1">
        <a:defRPr sz="1176" kern="1200">
          <a:solidFill>
            <a:schemeClr val="tx1"/>
          </a:solidFill>
          <a:latin typeface="+mn-lt"/>
          <a:ea typeface="+mn-ea"/>
          <a:cs typeface="+mn-cs"/>
        </a:defRPr>
      </a:lvl1pPr>
      <a:lvl2pPr marL="298643" algn="l" defTabSz="597286" rtl="0" eaLnBrk="1" latinLnBrk="0" hangingPunct="1">
        <a:defRPr sz="1176" kern="1200">
          <a:solidFill>
            <a:schemeClr val="tx1"/>
          </a:solidFill>
          <a:latin typeface="+mn-lt"/>
          <a:ea typeface="+mn-ea"/>
          <a:cs typeface="+mn-cs"/>
        </a:defRPr>
      </a:lvl2pPr>
      <a:lvl3pPr marL="597286" algn="l" defTabSz="597286" rtl="0" eaLnBrk="1" latinLnBrk="0" hangingPunct="1">
        <a:defRPr sz="1176" kern="1200">
          <a:solidFill>
            <a:schemeClr val="tx1"/>
          </a:solidFill>
          <a:latin typeface="+mn-lt"/>
          <a:ea typeface="+mn-ea"/>
          <a:cs typeface="+mn-cs"/>
        </a:defRPr>
      </a:lvl3pPr>
      <a:lvl4pPr marL="895929" algn="l" defTabSz="597286" rtl="0" eaLnBrk="1" latinLnBrk="0" hangingPunct="1">
        <a:defRPr sz="1176" kern="1200">
          <a:solidFill>
            <a:schemeClr val="tx1"/>
          </a:solidFill>
          <a:latin typeface="+mn-lt"/>
          <a:ea typeface="+mn-ea"/>
          <a:cs typeface="+mn-cs"/>
        </a:defRPr>
      </a:lvl4pPr>
      <a:lvl5pPr marL="1194572" algn="l" defTabSz="597286" rtl="0" eaLnBrk="1" latinLnBrk="0" hangingPunct="1">
        <a:defRPr sz="1176" kern="1200">
          <a:solidFill>
            <a:schemeClr val="tx1"/>
          </a:solidFill>
          <a:latin typeface="+mn-lt"/>
          <a:ea typeface="+mn-ea"/>
          <a:cs typeface="+mn-cs"/>
        </a:defRPr>
      </a:lvl5pPr>
      <a:lvl6pPr marL="1493215" algn="l" defTabSz="597286" rtl="0" eaLnBrk="1" latinLnBrk="0" hangingPunct="1">
        <a:defRPr sz="1176" kern="1200">
          <a:solidFill>
            <a:schemeClr val="tx1"/>
          </a:solidFill>
          <a:latin typeface="+mn-lt"/>
          <a:ea typeface="+mn-ea"/>
          <a:cs typeface="+mn-cs"/>
        </a:defRPr>
      </a:lvl6pPr>
      <a:lvl7pPr marL="1791858" algn="l" defTabSz="597286" rtl="0" eaLnBrk="1" latinLnBrk="0" hangingPunct="1">
        <a:defRPr sz="1176" kern="1200">
          <a:solidFill>
            <a:schemeClr val="tx1"/>
          </a:solidFill>
          <a:latin typeface="+mn-lt"/>
          <a:ea typeface="+mn-ea"/>
          <a:cs typeface="+mn-cs"/>
        </a:defRPr>
      </a:lvl7pPr>
      <a:lvl8pPr marL="2090501" algn="l" defTabSz="597286" rtl="0" eaLnBrk="1" latinLnBrk="0" hangingPunct="1">
        <a:defRPr sz="1176" kern="1200">
          <a:solidFill>
            <a:schemeClr val="tx1"/>
          </a:solidFill>
          <a:latin typeface="+mn-lt"/>
          <a:ea typeface="+mn-ea"/>
          <a:cs typeface="+mn-cs"/>
        </a:defRPr>
      </a:lvl8pPr>
      <a:lvl9pPr marL="2389144" algn="l" defTabSz="597286" rtl="0" eaLnBrk="1" latinLnBrk="0" hangingPunct="1">
        <a:defRPr sz="11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 131">
            <a:extLst>
              <a:ext uri="{FF2B5EF4-FFF2-40B4-BE49-F238E27FC236}">
                <a16:creationId xmlns:a16="http://schemas.microsoft.com/office/drawing/2014/main" id="{06777F7F-09B4-FB17-5CDA-6921A0C3A9EE}"/>
              </a:ext>
            </a:extLst>
          </p:cNvPr>
          <p:cNvGrpSpPr/>
          <p:nvPr/>
        </p:nvGrpSpPr>
        <p:grpSpPr>
          <a:xfrm>
            <a:off x="0" y="0"/>
            <a:ext cx="10550844" cy="4530551"/>
            <a:chOff x="699596" y="1179248"/>
            <a:chExt cx="10550844" cy="4530551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01D9AF81-FC5A-3F0A-65C6-3CFC267CBAB4}"/>
                </a:ext>
              </a:extLst>
            </p:cNvPr>
            <p:cNvGrpSpPr/>
            <p:nvPr/>
          </p:nvGrpSpPr>
          <p:grpSpPr>
            <a:xfrm>
              <a:off x="699596" y="1183573"/>
              <a:ext cx="10550844" cy="4526226"/>
              <a:chOff x="699596" y="1183573"/>
              <a:chExt cx="10550844" cy="4526226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3A00B35D-E701-9243-2265-EF10125EC0FA}"/>
                  </a:ext>
                </a:extLst>
              </p:cNvPr>
              <p:cNvGrpSpPr/>
              <p:nvPr/>
            </p:nvGrpSpPr>
            <p:grpSpPr>
              <a:xfrm>
                <a:off x="699597" y="1183573"/>
                <a:ext cx="10550843" cy="4526226"/>
                <a:chOff x="117673" y="971157"/>
                <a:chExt cx="10550843" cy="4526226"/>
              </a:xfrm>
            </p:grpSpPr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858FD216-EFFB-747E-EB3A-F5FAB0C761E9}"/>
                    </a:ext>
                  </a:extLst>
                </p:cNvPr>
                <p:cNvGrpSpPr/>
                <p:nvPr/>
              </p:nvGrpSpPr>
              <p:grpSpPr>
                <a:xfrm>
                  <a:off x="117673" y="971157"/>
                  <a:ext cx="10550060" cy="4526226"/>
                  <a:chOff x="117673" y="971157"/>
                  <a:chExt cx="10550060" cy="4526226"/>
                </a:xfrm>
              </p:grpSpPr>
              <p:grpSp>
                <p:nvGrpSpPr>
                  <p:cNvPr id="37" name="Group 36">
                    <a:extLst>
                      <a:ext uri="{FF2B5EF4-FFF2-40B4-BE49-F238E27FC236}">
                        <a16:creationId xmlns:a16="http://schemas.microsoft.com/office/drawing/2014/main" id="{FA0D17F1-1C05-66B1-E408-6E98F64D82FB}"/>
                      </a:ext>
                    </a:extLst>
                  </p:cNvPr>
                  <p:cNvGrpSpPr/>
                  <p:nvPr/>
                </p:nvGrpSpPr>
                <p:grpSpPr>
                  <a:xfrm>
                    <a:off x="117673" y="971157"/>
                    <a:ext cx="10550060" cy="4523307"/>
                    <a:chOff x="117673" y="971157"/>
                    <a:chExt cx="10550060" cy="4523307"/>
                  </a:xfrm>
                </p:grpSpPr>
                <p:grpSp>
                  <p:nvGrpSpPr>
                    <p:cNvPr id="38" name="Group 37">
                      <a:extLst>
                        <a:ext uri="{FF2B5EF4-FFF2-40B4-BE49-F238E27FC236}">
                          <a16:creationId xmlns:a16="http://schemas.microsoft.com/office/drawing/2014/main" id="{D301CF59-52EB-7406-74B5-CCB1306564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7673" y="971157"/>
                      <a:ext cx="10550060" cy="4523307"/>
                      <a:chOff x="117673" y="971157"/>
                      <a:chExt cx="10550060" cy="4523307"/>
                    </a:xfrm>
                  </p:grpSpPr>
                  <p:sp>
                    <p:nvSpPr>
                      <p:cNvPr id="48" name="Rectangle 47">
                        <a:extLst>
                          <a:ext uri="{FF2B5EF4-FFF2-40B4-BE49-F238E27FC236}">
                            <a16:creationId xmlns:a16="http://schemas.microsoft.com/office/drawing/2014/main" id="{5566C67D-696E-780A-EDA6-3D516774A6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7673" y="1026790"/>
                        <a:ext cx="10550060" cy="4467674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dirty="0"/>
                      </a:p>
                    </p:txBody>
                  </p:sp>
                  <p:grpSp>
                    <p:nvGrpSpPr>
                      <p:cNvPr id="49" name="Group 48">
                        <a:extLst>
                          <a:ext uri="{FF2B5EF4-FFF2-40B4-BE49-F238E27FC236}">
                            <a16:creationId xmlns:a16="http://schemas.microsoft.com/office/drawing/2014/main" id="{AC59E454-F74D-39BB-9BB1-10E61C2BA05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21211" y="971157"/>
                        <a:ext cx="8103513" cy="3942604"/>
                        <a:chOff x="121211" y="971157"/>
                        <a:chExt cx="8103513" cy="3942604"/>
                      </a:xfrm>
                    </p:grpSpPr>
                    <p:sp>
                      <p:nvSpPr>
                        <p:cNvPr id="50" name="TextBox 49">
                          <a:extLst>
                            <a:ext uri="{FF2B5EF4-FFF2-40B4-BE49-F238E27FC236}">
                              <a16:creationId xmlns:a16="http://schemas.microsoft.com/office/drawing/2014/main" id="{DF041657-9143-7E82-25C2-524F7DE8F221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2623480" y="971157"/>
                          <a:ext cx="835486" cy="646331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3600" b="1" dirty="0"/>
                            <a:t>-40</a:t>
                          </a:r>
                        </a:p>
                      </p:txBody>
                    </p:sp>
                    <p:sp>
                      <p:nvSpPr>
                        <p:cNvPr id="51" name="TextBox 50">
                          <a:extLst>
                            <a:ext uri="{FF2B5EF4-FFF2-40B4-BE49-F238E27FC236}">
                              <a16:creationId xmlns:a16="http://schemas.microsoft.com/office/drawing/2014/main" id="{3A59DE53-B6C7-AE2D-8099-69E08BBDA868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531368" y="974075"/>
                          <a:ext cx="835486" cy="646331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3600" b="1" dirty="0"/>
                            <a:t>-49</a:t>
                          </a:r>
                        </a:p>
                      </p:txBody>
                    </p:sp>
                    <p:pic>
                      <p:nvPicPr>
                        <p:cNvPr id="63" name="Picture 62" descr="A group of brain images&#10;&#10;Description automatically generated">
                          <a:extLst>
                            <a:ext uri="{FF2B5EF4-FFF2-40B4-BE49-F238E27FC236}">
                              <a16:creationId xmlns:a16="http://schemas.microsoft.com/office/drawing/2014/main" id="{BD33F0E8-23B2-931D-E0C6-F076E48B2FA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3">
                          <a:alphaModFix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924" r="21807"/>
                        <a:stretch/>
                      </p:blipFill>
                      <p:spPr>
                        <a:xfrm>
                          <a:off x="121211" y="1465685"/>
                          <a:ext cx="8103513" cy="3448076"/>
                        </a:xfrm>
                        <a:prstGeom prst="rect">
                          <a:avLst/>
                        </a:prstGeom>
                      </p:spPr>
                    </p:pic>
                  </p:grpSp>
                </p:grpSp>
                <p:sp>
                  <p:nvSpPr>
                    <p:cNvPr id="39" name="TextBox 38">
                      <a:extLst>
                        <a:ext uri="{FF2B5EF4-FFF2-40B4-BE49-F238E27FC236}">
                          <a16:creationId xmlns:a16="http://schemas.microsoft.com/office/drawing/2014/main" id="{B0DEF518-51AE-89F9-11F2-E787F6DA79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63875" y="977622"/>
                      <a:ext cx="835486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-28</a:t>
                      </a:r>
                    </a:p>
                  </p:txBody>
                </p:sp>
              </p:grpSp>
              <p:sp>
                <p:nvSpPr>
                  <p:cNvPr id="69" name="TextBox 68">
                    <a:extLst>
                      <a:ext uri="{FF2B5EF4-FFF2-40B4-BE49-F238E27FC236}">
                        <a16:creationId xmlns:a16="http://schemas.microsoft.com/office/drawing/2014/main" id="{DEBAADA6-8672-3845-C09B-AA62F6D17F46}"/>
                      </a:ext>
                    </a:extLst>
                  </p:cNvPr>
                  <p:cNvSpPr txBox="1"/>
                  <p:nvPr/>
                </p:nvSpPr>
                <p:spPr>
                  <a:xfrm>
                    <a:off x="4574107" y="4848134"/>
                    <a:ext cx="925254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3600" b="1" dirty="0"/>
                      <a:t>+33</a:t>
                    </a:r>
                  </a:p>
                </p:txBody>
              </p:sp>
              <p:sp>
                <p:nvSpPr>
                  <p:cNvPr id="70" name="TextBox 69">
                    <a:extLst>
                      <a:ext uri="{FF2B5EF4-FFF2-40B4-BE49-F238E27FC236}">
                        <a16:creationId xmlns:a16="http://schemas.microsoft.com/office/drawing/2014/main" id="{2E393153-DA03-985A-F114-CA242086C73D}"/>
                      </a:ext>
                    </a:extLst>
                  </p:cNvPr>
                  <p:cNvSpPr txBox="1"/>
                  <p:nvPr/>
                </p:nvSpPr>
                <p:spPr>
                  <a:xfrm>
                    <a:off x="6664148" y="4851052"/>
                    <a:ext cx="925254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3600" b="1" dirty="0"/>
                      <a:t>+47</a:t>
                    </a:r>
                  </a:p>
                </p:txBody>
              </p:sp>
            </p:grp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CF50E28-86AB-972E-4316-896CDD5A2029}"/>
                    </a:ext>
                  </a:extLst>
                </p:cNvPr>
                <p:cNvSpPr txBox="1"/>
                <p:nvPr/>
              </p:nvSpPr>
              <p:spPr>
                <a:xfrm>
                  <a:off x="8930795" y="1009456"/>
                  <a:ext cx="53412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6.6</a:t>
                  </a:r>
                  <a:endParaRPr lang="en-US" b="1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568B892-BDAD-02AA-476F-EB312AEE4321}"/>
                    </a:ext>
                  </a:extLst>
                </p:cNvPr>
                <p:cNvSpPr txBox="1"/>
                <p:nvPr/>
              </p:nvSpPr>
              <p:spPr>
                <a:xfrm rot="5400000">
                  <a:off x="7617209" y="2998446"/>
                  <a:ext cx="307013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600" dirty="0"/>
                    <a:t>Expr. Rating &gt; Reflect. Not Rating</a:t>
                  </a:r>
                  <a:endParaRPr lang="en-US" sz="1600" i="1" baseline="-25000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A2635C1C-14CD-0642-272C-0E8D7BA2ECF0}"/>
                    </a:ext>
                  </a:extLst>
                </p:cNvPr>
                <p:cNvSpPr txBox="1"/>
                <p:nvPr/>
              </p:nvSpPr>
              <p:spPr>
                <a:xfrm>
                  <a:off x="8930249" y="4943820"/>
                  <a:ext cx="53412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0.0</a:t>
                  </a: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C77E84E4-DB63-C94B-877D-BCDB00A7C863}"/>
                    </a:ext>
                  </a:extLst>
                </p:cNvPr>
                <p:cNvSpPr txBox="1"/>
                <p:nvPr/>
              </p:nvSpPr>
              <p:spPr>
                <a:xfrm rot="5400000">
                  <a:off x="8823762" y="3033801"/>
                  <a:ext cx="311181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600" dirty="0"/>
                    <a:t>Reflect. Not Rating &gt; Expr. Rating </a:t>
                  </a:r>
                  <a:endParaRPr lang="en-US" sz="1600" i="1" baseline="-25000" dirty="0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C5D14768-8A4A-CD41-6FEF-3CA2E26CD2BA}"/>
                    </a:ext>
                  </a:extLst>
                </p:cNvPr>
                <p:cNvSpPr txBox="1"/>
                <p:nvPr/>
              </p:nvSpPr>
              <p:spPr>
                <a:xfrm>
                  <a:off x="10134395" y="4943820"/>
                  <a:ext cx="53412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0.0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67482FA3-B64C-00BC-CF05-E5CA1417A69F}"/>
                    </a:ext>
                  </a:extLst>
                </p:cNvPr>
                <p:cNvSpPr txBox="1"/>
                <p:nvPr/>
              </p:nvSpPr>
              <p:spPr>
                <a:xfrm>
                  <a:off x="10133611" y="1024712"/>
                  <a:ext cx="53412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b="1" dirty="0"/>
                    <a:t>8.8</a:t>
                  </a:r>
                  <a:endParaRPr lang="en-US" sz="1600" b="1" dirty="0"/>
                </a:p>
              </p:txBody>
            </p:sp>
            <p:pic>
              <p:nvPicPr>
                <p:cNvPr id="61" name="Picture 60" descr="A group of brain images&#10;&#10;Description automatically generated">
                  <a:extLst>
                    <a:ext uri="{FF2B5EF4-FFF2-40B4-BE49-F238E27FC236}">
                      <a16:creationId xmlns:a16="http://schemas.microsoft.com/office/drawing/2014/main" id="{5905130F-5E41-D067-0FFE-438CACE911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0455" t="5500" r="6074" b="5789"/>
                <a:stretch/>
              </p:blipFill>
              <p:spPr>
                <a:xfrm>
                  <a:off x="9575070" y="1227449"/>
                  <a:ext cx="526345" cy="3916426"/>
                </a:xfrm>
                <a:prstGeom prst="rect">
                  <a:avLst/>
                </a:prstGeom>
                <a:ln w="28575">
                  <a:solidFill>
                    <a:schemeClr val="tx1"/>
                  </a:solidFill>
                </a:ln>
              </p:spPr>
            </p:pic>
            <p:pic>
              <p:nvPicPr>
                <p:cNvPr id="139" name="Picture 138" descr="A group of images of a brain&#10;&#10;Description automatically generated">
                  <a:extLst>
                    <a:ext uri="{FF2B5EF4-FFF2-40B4-BE49-F238E27FC236}">
                      <a16:creationId xmlns:a16="http://schemas.microsoft.com/office/drawing/2014/main" id="{4C208BB1-350F-E758-567A-FB69BEFBD1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3986" t="5276" r="13116" b="5417"/>
                <a:stretch/>
              </p:blipFill>
              <p:spPr>
                <a:xfrm>
                  <a:off x="8361555" y="1209511"/>
                  <a:ext cx="526345" cy="3916425"/>
                </a:xfrm>
                <a:prstGeom prst="rect">
                  <a:avLst/>
                </a:prstGeom>
                <a:ln w="28575">
                  <a:solidFill>
                    <a:schemeClr val="tx1"/>
                  </a:solidFill>
                </a:ln>
              </p:spPr>
            </p:pic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3341C4A-0325-1547-AE2B-75F33E73EA1E}"/>
                  </a:ext>
                </a:extLst>
              </p:cNvPr>
              <p:cNvSpPr txBox="1"/>
              <p:nvPr/>
            </p:nvSpPr>
            <p:spPr>
              <a:xfrm>
                <a:off x="1052210" y="5060549"/>
                <a:ext cx="92525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600" b="1" dirty="0"/>
                  <a:t>+04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6006742-45EA-7056-CFD9-0811C095E421}"/>
                  </a:ext>
                </a:extLst>
              </p:cNvPr>
              <p:cNvSpPr txBox="1"/>
              <p:nvPr/>
            </p:nvSpPr>
            <p:spPr>
              <a:xfrm>
                <a:off x="699596" y="3169270"/>
                <a:ext cx="31611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/>
                  <a:t>P</a:t>
                </a:r>
                <a:endParaRPr lang="en-US" sz="3600" b="1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6FD14A6-2E1E-0735-DACB-261C438E8351}"/>
                  </a:ext>
                </a:extLst>
              </p:cNvPr>
              <p:cNvSpPr txBox="1"/>
              <p:nvPr/>
            </p:nvSpPr>
            <p:spPr>
              <a:xfrm>
                <a:off x="2254894" y="3169270"/>
                <a:ext cx="34657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/>
                  <a:t>A</a:t>
                </a:r>
                <a:endParaRPr lang="en-US" sz="3600" b="1" dirty="0"/>
              </a:p>
            </p:txBody>
          </p:sp>
        </p:grp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21C618C-169B-AF36-24BD-EFEEF72FE411}"/>
                </a:ext>
              </a:extLst>
            </p:cNvPr>
            <p:cNvSpPr txBox="1"/>
            <p:nvPr/>
          </p:nvSpPr>
          <p:spPr>
            <a:xfrm>
              <a:off x="3065982" y="5060549"/>
              <a:ext cx="9252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+16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13DB40B2-62A4-3BBE-EF36-4101D64C76DC}"/>
                </a:ext>
              </a:extLst>
            </p:cNvPr>
            <p:cNvSpPr txBox="1"/>
            <p:nvPr/>
          </p:nvSpPr>
          <p:spPr>
            <a:xfrm>
              <a:off x="7279487" y="1179248"/>
              <a:ext cx="8052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-16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6273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978</TotalTime>
  <Words>39</Words>
  <Application>Microsoft Office PowerPoint</Application>
  <PresentationFormat>Custom</PresentationFormat>
  <Paragraphs>17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Billy Mitchell</dc:creator>
  <cp:lastModifiedBy>Billy Mitchell</cp:lastModifiedBy>
  <cp:revision>12</cp:revision>
  <dcterms:created xsi:type="dcterms:W3CDTF">2024-06-18T20:08:36Z</dcterms:created>
  <dcterms:modified xsi:type="dcterms:W3CDTF">2024-11-19T04:02:19Z</dcterms:modified>
</cp:coreProperties>
</file>

<file path=docProps/thumbnail.jpeg>
</file>